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00" r:id="rId2"/>
    <p:sldId id="428" r:id="rId3"/>
    <p:sldId id="469" r:id="rId4"/>
    <p:sldId id="467" r:id="rId5"/>
    <p:sldId id="473" r:id="rId6"/>
    <p:sldId id="470" r:id="rId7"/>
    <p:sldId id="451" r:id="rId8"/>
    <p:sldId id="452" r:id="rId9"/>
    <p:sldId id="458" r:id="rId10"/>
    <p:sldId id="464" r:id="rId11"/>
    <p:sldId id="461" r:id="rId12"/>
    <p:sldId id="462" r:id="rId13"/>
    <p:sldId id="463" r:id="rId14"/>
    <p:sldId id="433" r:id="rId15"/>
    <p:sldId id="471" r:id="rId16"/>
    <p:sldId id="430" r:id="rId17"/>
    <p:sldId id="474" r:id="rId18"/>
    <p:sldId id="456" r:id="rId19"/>
    <p:sldId id="457" r:id="rId20"/>
    <p:sldId id="475" r:id="rId21"/>
    <p:sldId id="465" r:id="rId22"/>
    <p:sldId id="450" r:id="rId23"/>
    <p:sldId id="449" r:id="rId24"/>
    <p:sldId id="431" r:id="rId25"/>
    <p:sldId id="476" r:id="rId26"/>
    <p:sldId id="477" r:id="rId27"/>
    <p:sldId id="434" r:id="rId28"/>
    <p:sldId id="447" r:id="rId29"/>
    <p:sldId id="435" r:id="rId30"/>
    <p:sldId id="478" r:id="rId31"/>
    <p:sldId id="453" r:id="rId32"/>
    <p:sldId id="446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86364" autoAdjust="0"/>
  </p:normalViewPr>
  <p:slideViewPr>
    <p:cSldViewPr snapToGrid="0" snapToObjects="1">
      <p:cViewPr>
        <p:scale>
          <a:sx n="60" d="100"/>
          <a:sy n="60" d="100"/>
        </p:scale>
        <p:origin x="-516" y="-156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4/18/2017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1: resources metadata</a:t>
            </a:r>
            <a:r>
              <a:rPr lang="en-US" baseline="0" dirty="0" smtClean="0"/>
              <a:t> are registered before they become available for consumption, whereas in pattern 2 resource is created on the fly.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2: is an ideal that resource can be</a:t>
            </a:r>
            <a:r>
              <a:rPr lang="en-US" baseline="0" dirty="0" smtClean="0"/>
              <a:t> created on the fly, which is observed in juju creating LXD container when deploying workload,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openstack</a:t>
            </a:r>
            <a:r>
              <a:rPr lang="en-US" baseline="0" dirty="0" smtClean="0"/>
              <a:t> base. In the end, we want the entire system appear to operator to have this capability by hiding complexity within the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498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4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55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408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16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3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03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096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7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05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2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385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789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77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6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147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88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yum.baseurl.org/wiki/Faq" TargetMode="External"/><Relationship Id="rId2" Type="http://schemas.openxmlformats.org/officeDocument/2006/relationships/hyperlink" Target="http://stackoverflow.com/questions/23589971/yum-not-working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sz="3200" dirty="0" smtClean="0"/>
              <a:t>Tech talk: Juju &amp; charms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4/18/2017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17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interface sharing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23409" y="2374040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install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12865" y="3897183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config</a:t>
            </a:r>
            <a:r>
              <a:rPr lang="en-US" sz="1800" dirty="0" smtClean="0"/>
              <a:t>-changed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67954" y="3897183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start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912865" y="2374040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upgrade-charm</a:t>
            </a:r>
          </a:p>
        </p:txBody>
      </p:sp>
      <p:cxnSp>
        <p:nvCxnSpPr>
          <p:cNvPr id="37" name="Shape 36"/>
          <p:cNvCxnSpPr>
            <a:stCxn id="34" idx="0"/>
            <a:endCxn id="35" idx="3"/>
          </p:cNvCxnSpPr>
          <p:nvPr/>
        </p:nvCxnSpPr>
        <p:spPr>
          <a:xfrm rot="16200000" flipV="1">
            <a:off x="7313100" y="2263358"/>
            <a:ext cx="1191531" cy="207611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2"/>
            <a:endCxn id="33" idx="0"/>
          </p:cNvCxnSpPr>
          <p:nvPr/>
        </p:nvCxnSpPr>
        <p:spPr>
          <a:xfrm>
            <a:off x="5891835" y="3037263"/>
            <a:ext cx="0" cy="859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3"/>
            <a:endCxn id="35" idx="1"/>
          </p:cNvCxnSpPr>
          <p:nvPr/>
        </p:nvCxnSpPr>
        <p:spPr>
          <a:xfrm>
            <a:off x="3281349" y="2705652"/>
            <a:ext cx="16315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3"/>
            <a:endCxn id="34" idx="1"/>
          </p:cNvCxnSpPr>
          <p:nvPr/>
        </p:nvCxnSpPr>
        <p:spPr>
          <a:xfrm>
            <a:off x="6870805" y="4228795"/>
            <a:ext cx="109714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967955" y="52338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stop</a:t>
            </a:r>
          </a:p>
        </p:txBody>
      </p:sp>
      <p:cxnSp>
        <p:nvCxnSpPr>
          <p:cNvPr id="46" name="Straight Arrow Connector 45"/>
          <p:cNvCxnSpPr>
            <a:stCxn id="34" idx="2"/>
            <a:endCxn id="44" idx="0"/>
          </p:cNvCxnSpPr>
          <p:nvPr/>
        </p:nvCxnSpPr>
        <p:spPr>
          <a:xfrm>
            <a:off x="8946924" y="4560406"/>
            <a:ext cx="1" cy="6733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>
            <a:off x="9419937" y="4228794"/>
            <a:ext cx="1011914" cy="663223"/>
          </a:xfrm>
          <a:prstGeom prst="arc">
            <a:avLst>
              <a:gd name="adj1" fmla="val 16200000"/>
              <a:gd name="adj2" fmla="val 15958467"/>
            </a:avLst>
          </a:prstGeom>
          <a:ln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515634" y="4560406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Main loop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62016" y="2669606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upgrade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05027" y="4753517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stop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12865" y="4615017"/>
            <a:ext cx="1962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Hookenv.config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() changed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23409" y="4892016"/>
            <a:ext cx="2463897" cy="1189282"/>
            <a:chOff x="1323409" y="5417541"/>
            <a:chExt cx="2463897" cy="1189282"/>
          </a:xfrm>
        </p:grpSpPr>
        <p:sp>
          <p:nvSpPr>
            <p:cNvPr id="60" name="Rectangle 59"/>
            <p:cNvSpPr/>
            <p:nvPr/>
          </p:nvSpPr>
          <p:spPr>
            <a:xfrm>
              <a:off x="1323409" y="5417541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update-status</a:t>
              </a:r>
            </a:p>
          </p:txBody>
        </p:sp>
        <p:sp>
          <p:nvSpPr>
            <p:cNvPr id="62" name="Arc 61"/>
            <p:cNvSpPr/>
            <p:nvPr/>
          </p:nvSpPr>
          <p:spPr>
            <a:xfrm>
              <a:off x="2775392" y="5943600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71089" y="6275212"/>
              <a:ext cx="903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Timer loop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76211" y="1257193"/>
            <a:ext cx="7273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800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Hooks: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@hook(“install”)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Sequence is hard-coded in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juju/worker/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uniter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/operation/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runhook.go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023" y="1148316"/>
            <a:ext cx="54545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States: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@when and @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when_not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 decorators.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Can be split among layers, but not across charms.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Trigger off state transition only =&gt; reset in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func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Multiple “true” will be executed in serial</a:t>
            </a:r>
          </a:p>
          <a:p>
            <a:pPr marL="457200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How are states executed: 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1. Register: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charmhelpers.core.hookenv.discover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.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under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/hooks/relations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are imported. </a:t>
            </a: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executables files, must support 2 flags: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	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--test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and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--invoke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2. Scan: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charmhelpers.core.hookenv._run_atstart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3. Dispatch in two phases: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 (while)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&amp;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others (for 1:100)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=&gt; not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interruptable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max 100 states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27" name="Group 34"/>
          <p:cNvGrpSpPr/>
          <p:nvPr/>
        </p:nvGrpSpPr>
        <p:grpSpPr>
          <a:xfrm>
            <a:off x="6965519" y="1434276"/>
            <a:ext cx="4049714" cy="4069958"/>
            <a:chOff x="1573619" y="1379529"/>
            <a:chExt cx="4049714" cy="4069958"/>
          </a:xfrm>
        </p:grpSpPr>
        <p:sp>
          <p:nvSpPr>
            <p:cNvPr id="31" name="Rectangle 3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5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42" name="Elbow Connector 41"/>
            <p:cNvCxnSpPr>
              <a:stCxn id="33" idx="1"/>
              <a:endCxn id="3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641148" y="5599926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Demo: chained states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chained stat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389" y="936072"/>
            <a:ext cx="10254918" cy="55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91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171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1 – pooled resource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5" name="Picture 14" descr="pattern limited resour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48" y="933757"/>
            <a:ext cx="10020123" cy="58432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38750" y="232853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95951" y="3934046"/>
            <a:ext cx="2413591" cy="489099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5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13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60275" y="3764826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DHCP, image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1 example – Juju + </a:t>
            </a:r>
            <a:r>
              <a:rPr lang="en-US" dirty="0" err="1" smtClean="0"/>
              <a:t>MaaS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add a cloud: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2 -- </a:t>
            </a:r>
            <a:r>
              <a:rPr lang="en-US" dirty="0" err="1" smtClean="0"/>
              <a:t>ondemand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1" name="Picture 10" descr="pattern resource ondem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4" y="1279153"/>
            <a:ext cx="10515600" cy="53405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25829" y="320040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Juju intro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intro </a:t>
            </a:r>
          </a:p>
          <a:p>
            <a:pPr marL="1066693" lvl="1" indent="-457200">
              <a:lnSpc>
                <a:spcPct val="2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- demo: states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deploy</a:t>
            </a:r>
          </a:p>
          <a:p>
            <a:pPr marL="1066693" lvl="1" indent="-457200">
              <a:lnSpc>
                <a:spcPct val="20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- demo: </a:t>
            </a:r>
            <a:r>
              <a:rPr lang="en-US" dirty="0" err="1" smtClean="0">
                <a:solidFill>
                  <a:schemeClr val="accent2"/>
                </a:solidFill>
              </a:rPr>
              <a:t>Openstack</a:t>
            </a:r>
            <a:r>
              <a:rPr lang="en-US" smtClean="0">
                <a:solidFill>
                  <a:schemeClr val="accent2"/>
                </a:solidFill>
              </a:rPr>
              <a:t>/Vanilla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development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01435" y="31816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541051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8640" y="1056164"/>
            <a:ext cx="11073384" cy="761999"/>
          </a:xfrm>
          <a:prstGeom prst="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juju CLI switch: --constraints 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mem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=4G cores=2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Environment (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boostrap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) constraints are used as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default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. CLI can overwrite case-by-case.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Strategy: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least expansive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" y="2062716"/>
            <a:ext cx="10640060" cy="441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Openstack</a:t>
            </a:r>
            <a:r>
              <a:rPr lang="en-US" dirty="0" smtClean="0"/>
              <a:t> deploy (45s)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deploy openstack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1720" y="1503357"/>
            <a:ext cx="9835117" cy="5124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548" y="981978"/>
            <a:ext cx="1137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Deploy an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Openstack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onto LXD containers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=&gt; 16 applications in 5 containers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Vanilla (4min)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vanill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5165" y="961729"/>
            <a:ext cx="10227247" cy="46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Vanilla (4 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vanilla_char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582" y="844407"/>
            <a:ext cx="11135832" cy="60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80" y="1581185"/>
            <a:ext cx="1120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Modifying an existing simple charm that builds on “layer-basic”:</a:t>
            </a:r>
          </a:p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	  $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git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clone http://github.com/juju-solutions/layer-vanilla.git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Scaffolding a template using “charm tools”:</a:t>
            </a:r>
          </a:p>
          <a:p>
            <a:pPr marL="1066693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charm create -t reactive-python   [charm name]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80" y="1097257"/>
            <a:ext cx="235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ways to start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080" y="347238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Compile charm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080" y="3934047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 build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080" y="4620698"/>
            <a:ext cx="237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Deploy from local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080" y="5258651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juju deploy $JUJU_REPOSITORY/trusty/layer-alum --series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xenial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–to machine-id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endCxn id="20" idx="3"/>
          </p:cNvCxnSpPr>
          <p:nvPr/>
        </p:nvCxnSpPr>
        <p:spPr>
          <a:xfrm rot="10800000" flipV="1">
            <a:off x="5977892" y="3019646"/>
            <a:ext cx="544236" cy="4527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35005" y="333388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6200710" y="3934045"/>
            <a:ext cx="32141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35005" y="37955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Charm dist dir</a:t>
            </a:r>
          </a:p>
        </p:txBody>
      </p:sp>
      <p:pic>
        <p:nvPicPr>
          <p:cNvPr id="31" name="Picture 30" descr="charm code tree d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128" y="1097257"/>
            <a:ext cx="5301277" cy="40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6507" y="630280"/>
            <a:ext cx="482689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config.yaml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options. Can be loaded in the python files to enable flexible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options: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myoption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type: string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default: "x1"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description: “……"</a:t>
            </a: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metadata.yaml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 meta. Defines charm name, compatible OS series, and relations. </a:t>
            </a: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Include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layer:basic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List of reusable layers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Layers are packaged inside charm dist</a:t>
            </a:r>
          </a:p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 </a:t>
            </a: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require &amp; provide details</a:t>
            </a:r>
            <a:endParaRPr lang="en-US" sz="1800" dirty="0" smtClean="0">
              <a:solidFill>
                <a:srgbClr val="FFC000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/reactive: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custom code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405" y="1240835"/>
            <a:ext cx="6412049" cy="26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Juju intro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pk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5099" y="795528"/>
            <a:ext cx="2768600" cy="584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0161" y="1452266"/>
            <a:ext cx="410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layer-basic and others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0161" y="990601"/>
            <a:ext cx="162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deps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598" y="2435663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If not defined, it’s a copy of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hook.template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so they are always there.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5598" y="1973998"/>
            <a:ext cx="104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/hooks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2561" y="3873059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to install python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virtualenv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Hardcoded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python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3 and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apt-get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2561" y="3411394"/>
            <a:ext cx="163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/lib/charms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2561" y="5553760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charm-helpers</a:t>
            </a:r>
          </a:p>
          <a:p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Charm.reactive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2561" y="509209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/wheelhouse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>
            <a:off x="5582093" y="1190848"/>
            <a:ext cx="2643006" cy="4040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5582093" y="1973997"/>
            <a:ext cx="2643006" cy="2163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5741581" y="3625702"/>
            <a:ext cx="2483518" cy="7549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5741581" y="5263117"/>
            <a:ext cx="2483519" cy="9369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459" y="1169581"/>
            <a:ext cx="10749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questions: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juju agent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Y.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Juju binaries can be executed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. Needs juju-mongo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  <a:endParaRPr lang="en-US" altLang="zh-CN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Charm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Mostly Python scripts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Charms can run inside a python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virtualenv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Python3 by default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Problems: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Layer-basic has hard-coded shell call to “apt-get”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2"/>
              </a:rPr>
              <a:t>http://stackoverflow.com/questions/23589971/yum-not-working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3"/>
              </a:rPr>
              <a:t>http://yum.baseurl.org/wiki/Faq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To make it work: update charm-helpers lib to implement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packager.</a:t>
            </a:r>
          </a:p>
          <a:p>
            <a:pPr marL="1676187" lvl="2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81" y="2017233"/>
            <a:ext cx="4033108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3695" y="2017233"/>
            <a:ext cx="3632287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1673" y="1352164"/>
            <a:ext cx="3362325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5776" y="1364520"/>
            <a:ext cx="4048125" cy="39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TextBox 60"/>
          <p:cNvSpPr txBox="1"/>
          <p:nvPr/>
        </p:nvSpPr>
        <p:spPr>
          <a:xfrm>
            <a:off x="876281" y="5670237"/>
            <a:ext cx="10815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Charm is a workload </a:t>
            </a:r>
            <a: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blueprint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where Juju provides the </a:t>
            </a:r>
            <a: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runtime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(orchestrator).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55"/>
          <p:cNvGrpSpPr/>
          <p:nvPr/>
        </p:nvGrpSpPr>
        <p:grpSpPr>
          <a:xfrm>
            <a:off x="839950" y="1084521"/>
            <a:ext cx="7740717" cy="5007935"/>
            <a:chOff x="1360967" y="1084521"/>
            <a:chExt cx="7740717" cy="5007935"/>
          </a:xfrm>
        </p:grpSpPr>
        <p:sp>
          <p:nvSpPr>
            <p:cNvPr id="48" name="Rectangle 47"/>
            <p:cNvSpPr/>
            <p:nvPr/>
          </p:nvSpPr>
          <p:spPr>
            <a:xfrm>
              <a:off x="4658154" y="2286000"/>
              <a:ext cx="2371059" cy="154172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79405" y="1998921"/>
              <a:ext cx="6337004" cy="40935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" name="Group 16"/>
            <p:cNvGrpSpPr/>
            <p:nvPr/>
          </p:nvGrpSpPr>
          <p:grpSpPr>
            <a:xfrm>
              <a:off x="3094079" y="4586925"/>
              <a:ext cx="1584250" cy="1073888"/>
              <a:chOff x="5337545" y="3753294"/>
              <a:chExt cx="1584250" cy="107388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337545" y="3753294"/>
                <a:ext cx="1584250" cy="107388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43870" y="4124599"/>
                <a:ext cx="1318438" cy="5545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Juju agent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381163" y="3762536"/>
                <a:ext cx="7633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</a:t>
                </a:r>
              </a:p>
            </p:txBody>
          </p:sp>
        </p:grpSp>
        <p:grpSp>
          <p:nvGrpSpPr>
            <p:cNvPr id="7" name="Group 17"/>
            <p:cNvGrpSpPr/>
            <p:nvPr/>
          </p:nvGrpSpPr>
          <p:grpSpPr>
            <a:xfrm>
              <a:off x="5018571" y="4586925"/>
              <a:ext cx="1584250" cy="1073888"/>
              <a:chOff x="5337545" y="3753294"/>
              <a:chExt cx="1584250" cy="107388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337545" y="3753294"/>
                <a:ext cx="1584250" cy="107388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43870" y="4124599"/>
                <a:ext cx="1318438" cy="5545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Juju agent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381163" y="3762536"/>
                <a:ext cx="7633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</a:t>
                </a:r>
              </a:p>
            </p:txBody>
          </p:sp>
        </p:grpSp>
        <p:grpSp>
          <p:nvGrpSpPr>
            <p:cNvPr id="8" name="Group 22"/>
            <p:cNvGrpSpPr/>
            <p:nvPr/>
          </p:nvGrpSpPr>
          <p:grpSpPr>
            <a:xfrm>
              <a:off x="6943063" y="4586925"/>
              <a:ext cx="1584250" cy="1073888"/>
              <a:chOff x="5337545" y="3753294"/>
              <a:chExt cx="1584250" cy="107388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337545" y="3753294"/>
                <a:ext cx="1584250" cy="107388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43870" y="4124599"/>
                <a:ext cx="1318438" cy="5545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Juju agent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381163" y="3762536"/>
                <a:ext cx="7633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</a:t>
                </a:r>
              </a:p>
            </p:txBody>
          </p:sp>
        </p:grpSp>
        <p:cxnSp>
          <p:nvCxnSpPr>
            <p:cNvPr id="30" name="Straight Arrow Connector 29"/>
            <p:cNvCxnSpPr>
              <a:stCxn id="10" idx="2"/>
            </p:cNvCxnSpPr>
            <p:nvPr/>
          </p:nvCxnSpPr>
          <p:spPr>
            <a:xfrm>
              <a:off x="5825540" y="3692668"/>
              <a:ext cx="0" cy="89425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5"/>
            <p:cNvGrpSpPr/>
            <p:nvPr/>
          </p:nvGrpSpPr>
          <p:grpSpPr>
            <a:xfrm>
              <a:off x="4763553" y="2899517"/>
              <a:ext cx="2123973" cy="793151"/>
              <a:chOff x="4763553" y="3296093"/>
              <a:chExt cx="2123973" cy="79315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763553" y="3296093"/>
                <a:ext cx="2123973" cy="79315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166321" y="3806456"/>
                <a:ext cx="1318438" cy="28278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provider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79744" y="3392060"/>
                <a:ext cx="8915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Juju agent</a:t>
                </a:r>
              </a:p>
            </p:txBody>
          </p:sp>
        </p:grpSp>
        <p:cxnSp>
          <p:nvCxnSpPr>
            <p:cNvPr id="28" name="Shape 27"/>
            <p:cNvCxnSpPr>
              <a:stCxn id="40" idx="1"/>
              <a:endCxn id="15" idx="0"/>
            </p:cNvCxnSpPr>
            <p:nvPr/>
          </p:nvCxnSpPr>
          <p:spPr>
            <a:xfrm rot="10800000" flipV="1">
              <a:off x="3886205" y="3551273"/>
              <a:ext cx="1280117" cy="1035651"/>
            </a:xfrm>
            <a:prstGeom prst="bentConnector2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hape 33"/>
            <p:cNvCxnSpPr>
              <a:stCxn id="40" idx="3"/>
              <a:endCxn id="25" idx="0"/>
            </p:cNvCxnSpPr>
            <p:nvPr/>
          </p:nvCxnSpPr>
          <p:spPr>
            <a:xfrm>
              <a:off x="6484759" y="3551274"/>
              <a:ext cx="1250429" cy="1035651"/>
            </a:xfrm>
            <a:prstGeom prst="bentConnector2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736676" y="2363421"/>
              <a:ext cx="1172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Manager node</a:t>
              </a:r>
            </a:p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machine-0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50032" y="2054156"/>
              <a:ext cx="1351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Juju environment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360967" y="1084521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binary</a:t>
              </a:r>
            </a:p>
          </p:txBody>
        </p:sp>
        <p:cxnSp>
          <p:nvCxnSpPr>
            <p:cNvPr id="53" name="Shape 52"/>
            <p:cNvCxnSpPr>
              <a:stCxn id="51" idx="3"/>
              <a:endCxn id="48" idx="0"/>
            </p:cNvCxnSpPr>
            <p:nvPr/>
          </p:nvCxnSpPr>
          <p:spPr>
            <a:xfrm>
              <a:off x="2679405" y="1361802"/>
              <a:ext cx="3164279" cy="924198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666919" y="1116702"/>
              <a:ext cx="1718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$ juju add-machine ….</a:t>
              </a:r>
            </a:p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$ juju deploy </a:t>
              </a:r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mysql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9072942" y="1967494"/>
            <a:ext cx="22376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Azure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Cloudsigma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Amazon EC2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GCE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Joyent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Openstack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Rackspace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latin typeface="Calibri" pitchFamily="34" charset="0"/>
              </a:rPr>
              <a:t>Vsphere</a:t>
            </a:r>
            <a:endParaRPr lang="en-US" sz="2000" dirty="0" smtClean="0">
              <a:latin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Canonical MAAS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LXD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</a:rPr>
              <a:t>Manual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7048" y="1573619"/>
            <a:ext cx="1436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Providers: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207669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distributed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on each deployment target “machine”.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installed as part of node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provisioning process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communicates to management node via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API server provides the same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RPC interface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for both workload agent and CLI tools.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has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unique ID and credential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issued by manager node. 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548576" cy="554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8935" y="4865843"/>
            <a:ext cx="3463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Base unit is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service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Service can have more than 1 units to achieve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HA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Deployment can be on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BM, VM, and LXD container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Relation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pairity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185332" y="5309850"/>
            <a:ext cx="1168910" cy="261610"/>
            <a:chOff x="2281029" y="5309850"/>
            <a:chExt cx="1168910" cy="26161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445488" y="5571460"/>
              <a:ext cx="79744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81029" y="5309850"/>
              <a:ext cx="1168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High availability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layer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reused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Base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37426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connection method is determined by the application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197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5" y="5343160"/>
            <a:ext cx="354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states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2274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8231</TotalTime>
  <Words>1594</Words>
  <Application>Microsoft Office PowerPoint</Application>
  <PresentationFormat>Custom</PresentationFormat>
  <Paragraphs>411</Paragraphs>
  <Slides>32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Blank</vt:lpstr>
      <vt:lpstr>Workload solution Tech talk: Juju &amp; charms</vt:lpstr>
      <vt:lpstr>Agenda</vt:lpstr>
      <vt:lpstr>Juju intro</vt:lpstr>
      <vt:lpstr>Example use cases</vt:lpstr>
      <vt:lpstr>Juju model</vt:lpstr>
      <vt:lpstr>Juju agent</vt:lpstr>
      <vt:lpstr>Charm intro</vt:lpstr>
      <vt:lpstr>Charm intro</vt:lpstr>
      <vt:lpstr>Reactive workload &amp; layer</vt:lpstr>
      <vt:lpstr>Workload interface sharing</vt:lpstr>
      <vt:lpstr>Hooks</vt:lpstr>
      <vt:lpstr>States</vt:lpstr>
      <vt:lpstr>Demo: chained-states</vt:lpstr>
      <vt:lpstr>Charm deploy</vt:lpstr>
      <vt:lpstr>Workload orchestration sequence diagram</vt:lpstr>
      <vt:lpstr>Deployment pattern 1 – pooled resource</vt:lpstr>
      <vt:lpstr>Juju+MaaS setup</vt:lpstr>
      <vt:lpstr>Pattern 1 example – Juju + MaaS</vt:lpstr>
      <vt:lpstr>Deployment pattern 2 -- ondemand</vt:lpstr>
      <vt:lpstr>Juju+LXD setup</vt:lpstr>
      <vt:lpstr>Before &amp; After</vt:lpstr>
      <vt:lpstr>Constraints</vt:lpstr>
      <vt:lpstr>Juju status</vt:lpstr>
      <vt:lpstr>Demo: Openstack deploy (45s)</vt:lpstr>
      <vt:lpstr>Demo: Vanilla (4min)</vt:lpstr>
      <vt:lpstr>Demo: Vanilla (4 min)</vt:lpstr>
      <vt:lpstr>Charm development</vt:lpstr>
      <vt:lpstr>Write charm</vt:lpstr>
      <vt:lpstr>Code tree</vt:lpstr>
      <vt:lpstr>Dist tree</vt:lpstr>
      <vt:lpstr>CentOS compatibility</vt:lpstr>
      <vt:lpstr>Slide 32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770</cp:revision>
  <dcterms:created xsi:type="dcterms:W3CDTF">2016-12-01T13:15:27Z</dcterms:created>
  <dcterms:modified xsi:type="dcterms:W3CDTF">2017-04-18T21:08:17Z</dcterms:modified>
</cp:coreProperties>
</file>